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7113-BFD8-4BB4-B00D-3882A85271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669B5-69AD-438F-8017-BDAA6E0F27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D2CE70-BE44-4809-A52D-BD79E4B8C53C}" type="datetime1">
              <a:rPr lang="en-US" smtClean="0"/>
              <a:t>4/27/2020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5DB2B-F447-4512-9799-2F2402352CDF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E2B4B-A7C8-4632-83D7-8324612A0D30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FEE64-AA7B-4DDF-B655-803751348C0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F8B30B-ADDC-4498-8D8D-1F88E37D05E7}" type="datetime1">
              <a:rPr lang="en-US" smtClean="0"/>
              <a:t>4/27/2020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C78D9-C3DC-4840-9A0D-48A70BC972ED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2BA92-74F2-4D9A-9142-7CDE46AB5BFD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6122E-10E9-47C8-96EE-BFCC64CEE608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094B5-F5AF-4157-8066-173B25172640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456FF66-5B92-4271-98FD-6FEAD32F893C}" type="datetime1">
              <a:rPr lang="en-US" smtClean="0"/>
              <a:t>4/27/2020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88EAA6-C938-4560-A58D-8B8C386C369C}" type="datetime1">
              <a:rPr lang="en-US" smtClean="0"/>
              <a:t>4/27/2020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5F3EE10-BF7B-4B51-BA34-7425E4727626}" type="datetime1">
              <a:rPr lang="en-US" smtClean="0"/>
              <a:t>4/27/2020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0F9226-4BD1-4C96-A0FA-0DDF429F97B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r.wikipedia.org/sr-ec/%D0%9F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6143668" cy="214314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B0F0"/>
                </a:solidFill>
              </a:rPr>
              <a:t>Обим круга</a:t>
            </a:r>
            <a:br>
              <a:rPr lang="sr-Cyrl-RS" dirty="0" smtClean="0">
                <a:solidFill>
                  <a:srgbClr val="00B0F0"/>
                </a:solidFill>
              </a:rPr>
            </a:br>
            <a:r>
              <a:rPr lang="sr-Cyrl-RS" dirty="0" smtClean="0">
                <a:solidFill>
                  <a:srgbClr val="00B0F0"/>
                </a:solidFill>
              </a:rPr>
              <a:t>- вежбање -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60" y="4786322"/>
            <a:ext cx="2835950" cy="1428760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B0F0"/>
                </a:solidFill>
              </a:rPr>
              <a:t>28.04.2020.</a:t>
            </a:r>
          </a:p>
          <a:p>
            <a:r>
              <a:rPr lang="sr-Cyrl-RS" b="1" dirty="0" smtClean="0">
                <a:solidFill>
                  <a:srgbClr val="00B0F0"/>
                </a:solidFill>
              </a:rPr>
              <a:t>7. разред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000100" y="3714752"/>
            <a:ext cx="1357322" cy="1214446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71472" y="1285860"/>
            <a:ext cx="642942" cy="642942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285984" y="5500702"/>
            <a:ext cx="1071570" cy="107157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357686" y="2928934"/>
            <a:ext cx="107157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500562" y="5357826"/>
            <a:ext cx="1357322" cy="1214446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215206" y="3286124"/>
            <a:ext cx="1500198" cy="128588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        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Пред вама су задаци за вежбање обима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круга које треба да радите у свескама.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</a:t>
            </a:r>
            <a:r>
              <a:rPr lang="sr-Cyrl-RS" dirty="0" smtClean="0">
                <a:solidFill>
                  <a:srgbClr val="0070C0"/>
                </a:solidFill>
              </a:rPr>
              <a:t>Задатке не треба да шаљете као одговор</a:t>
            </a:r>
          </a:p>
          <a:p>
            <a:pPr>
              <a:buNone/>
            </a:pPr>
            <a:r>
              <a:rPr lang="sr-Cyrl-RS" dirty="0" smtClean="0">
                <a:solidFill>
                  <a:srgbClr val="0070C0"/>
                </a:solidFill>
              </a:rPr>
              <a:t>већ да њиховом израдом увежбате </a:t>
            </a:r>
          </a:p>
          <a:p>
            <a:pPr>
              <a:buNone/>
            </a:pPr>
            <a:r>
              <a:rPr lang="sr-Cyrl-RS" dirty="0" smtClean="0">
                <a:solidFill>
                  <a:srgbClr val="0070C0"/>
                </a:solidFill>
              </a:rPr>
              <a:t>израчунавање обима круга.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Да бисте проверили урађене задатке</a:t>
            </a:r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решења ће бити на последњем слајду.</a:t>
            </a:r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Као и до сада, за сва ваша питања и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вентуалне недоумице ту сам да помогнем . . 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71472" y="428604"/>
            <a:ext cx="571504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71472" y="2500306"/>
            <a:ext cx="571504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1472" y="4143380"/>
            <a:ext cx="571504" cy="21431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29322" y="6143644"/>
            <a:ext cx="1143008" cy="2857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572132" y="5929330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15206" y="5929330"/>
            <a:ext cx="1143008" cy="2857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572396" y="6143644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9226-4BD1-4C96-A0FA-0DDF429F97B5}" type="slidenum">
              <a:rPr lang="en-US" smtClean="0"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5400" y="6357958"/>
            <a:ext cx="4212264" cy="317162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8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                ≈  Задаци за вежбање  ≈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1:</a:t>
            </a:r>
            <a:r>
              <a:rPr lang="sr-Cyrl-RS" dirty="0" smtClean="0">
                <a:solidFill>
                  <a:schemeClr val="tx1"/>
                </a:solidFill>
              </a:rPr>
              <a:t> Марко се спрема за крос. На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кружној стази вежба сваког дана тако што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претрчи 23 пута ову стазу. Ако је пречник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стазе 49 </a:t>
            </a:r>
            <a:r>
              <a:rPr lang="sr-Latn-RS" dirty="0" smtClean="0">
                <a:solidFill>
                  <a:schemeClr val="tx1"/>
                </a:solidFill>
              </a:rPr>
              <a:t>m</a:t>
            </a:r>
            <a:r>
              <a:rPr lang="sr-Cyrl-RS" dirty="0" smtClean="0">
                <a:solidFill>
                  <a:schemeClr val="tx1"/>
                </a:solidFill>
              </a:rPr>
              <a:t>, колики пут Марко претрчи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 у току једног тренинга?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                             - узети 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</a:t>
            </a:r>
            <a:r>
              <a:rPr lang="sr-Cyrl-RS" dirty="0" smtClean="0">
                <a:solidFill>
                  <a:srgbClr val="C00000"/>
                </a:solidFill>
              </a:rPr>
              <a:t>Више информација о броју </a:t>
            </a:r>
            <a:r>
              <a:rPr lang="el-GR" dirty="0" smtClean="0">
                <a:solidFill>
                  <a:srgbClr val="C00000"/>
                </a:solidFill>
              </a:rPr>
              <a:t>π</a:t>
            </a:r>
            <a:r>
              <a:rPr lang="sr-Cyrl-RS" dirty="0" smtClean="0">
                <a:solidFill>
                  <a:srgbClr val="C00000"/>
                </a:solidFill>
              </a:rPr>
              <a:t> можете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rgbClr val="C00000"/>
                </a:solidFill>
              </a:rPr>
              <a:t>пронаћи на следећем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rgbClr val="C00000"/>
                </a:solidFill>
              </a:rPr>
              <a:t>линку &gt;&gt;&gt;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https://sr.wikipedia.org/sr-ec/%D0%9F%D0%B8</a:t>
            </a: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00034" y="4357694"/>
            <a:ext cx="571504" cy="214314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883" y="3357562"/>
            <a:ext cx="2434494" cy="785818"/>
          </a:xfrm>
          <a:prstGeom prst="rect">
            <a:avLst/>
          </a:prstGeom>
          <a:ln w="31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9226-4BD1-4C96-A0FA-0DDF429F97B5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286644" y="6143644"/>
            <a:ext cx="1143008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572396" y="5929330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215074" y="5929330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929322" y="6143644"/>
            <a:ext cx="1143008" cy="2857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2:</a:t>
            </a:r>
            <a:r>
              <a:rPr lang="sr-Cyrl-RS" dirty="0" smtClean="0">
                <a:solidFill>
                  <a:schemeClr val="tx1"/>
                </a:solidFill>
              </a:rPr>
              <a:t>  Точак на бициклу има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полупречник 30</a:t>
            </a:r>
            <a:r>
              <a:rPr lang="sr-Latn-RS" dirty="0" smtClean="0">
                <a:solidFill>
                  <a:schemeClr val="tx1"/>
                </a:solidFill>
              </a:rPr>
              <a:t> cm</a:t>
            </a:r>
            <a:r>
              <a:rPr lang="sr-Cyrl-RS" dirty="0" smtClean="0">
                <a:solidFill>
                  <a:schemeClr val="tx1"/>
                </a:solidFill>
              </a:rPr>
              <a:t>. Колики пут је Милош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прешао бициклом ако се точак окренуо 597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пута? </a:t>
            </a: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</a:t>
            </a:r>
            <a:r>
              <a:rPr lang="sr-Cyrl-RS" b="1" u="sng" dirty="0" smtClean="0">
                <a:solidFill>
                  <a:srgbClr val="FFC000"/>
                </a:solidFill>
              </a:rPr>
              <a:t>3:</a:t>
            </a:r>
            <a:r>
              <a:rPr lang="sr-Cyrl-RS" dirty="0" smtClean="0">
                <a:solidFill>
                  <a:schemeClr val="tx1"/>
                </a:solidFill>
              </a:rPr>
              <a:t> У квадрат странице 12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 је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уписана и око њега описана кружница.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Израчунај обиме ових кружница.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9226-4BD1-4C96-A0FA-0DDF429F97B5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71934" y="5715016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572000" y="5929330"/>
            <a:ext cx="1143008" cy="2857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215206" y="6000768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000892" y="5786454"/>
            <a:ext cx="1143008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b="1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4:</a:t>
            </a:r>
            <a:r>
              <a:rPr lang="sr-Cyrl-RS" dirty="0" smtClean="0">
                <a:solidFill>
                  <a:schemeClr val="tx1"/>
                </a:solidFill>
              </a:rPr>
              <a:t>  Израчунај обим кружнице 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описане око правоугаоника чије су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странице 6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 и 8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FFC000"/>
                </a:solidFill>
              </a:rPr>
              <a:t>Задатак </a:t>
            </a:r>
            <a:r>
              <a:rPr lang="sr-Cyrl-RS" b="1" u="sng" dirty="0" smtClean="0">
                <a:solidFill>
                  <a:srgbClr val="FFC000"/>
                </a:solidFill>
              </a:rPr>
              <a:t>5:</a:t>
            </a:r>
            <a:r>
              <a:rPr lang="sr-Cyrl-RS" dirty="0" smtClean="0">
                <a:solidFill>
                  <a:srgbClr val="FFC000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Катете правоуглог троугла су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12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 и 16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 Израчунај обим описаног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круга овог троугла.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9226-4BD1-4C96-A0FA-0DDF429F97B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000628" y="5572140"/>
            <a:ext cx="1143008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786446" y="5857892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15140" y="6072206"/>
            <a:ext cx="1143008" cy="2857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572396" y="6286520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43372" y="5357826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62865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      </a:t>
            </a:r>
            <a:r>
              <a:rPr lang="sr-Cyrl-RS" i="1" u="sng" dirty="0" smtClean="0">
                <a:solidFill>
                  <a:srgbClr val="C00000"/>
                </a:solidFill>
              </a:rPr>
              <a:t>Решења задатака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</a:t>
            </a: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3 542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</a:t>
            </a:r>
            <a:r>
              <a:rPr lang="sr-Latn-RS" dirty="0" smtClean="0"/>
              <a:t>  </a:t>
            </a:r>
            <a:r>
              <a:rPr lang="sr-Latn-RS" dirty="0" smtClean="0">
                <a:solidFill>
                  <a:srgbClr val="002060"/>
                </a:solidFill>
              </a:rPr>
              <a:t>1 124, 748 m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</a:t>
            </a:r>
            <a:r>
              <a:rPr lang="sr-Latn-RS" dirty="0" smtClean="0"/>
              <a:t> 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714348" y="571480"/>
            <a:ext cx="500066" cy="214314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286124"/>
            <a:ext cx="4071966" cy="616575"/>
          </a:xfrm>
          <a:prstGeom prst="rect">
            <a:avLst/>
          </a:prstGeom>
          <a:ln w="28575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286256"/>
            <a:ext cx="2000264" cy="661852"/>
          </a:xfrm>
          <a:prstGeom prst="rect">
            <a:avLst/>
          </a:prstGeom>
          <a:ln w="28575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7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5286388"/>
            <a:ext cx="2428892" cy="833799"/>
          </a:xfrm>
          <a:prstGeom prst="rect">
            <a:avLst/>
          </a:prstGeom>
          <a:ln w="28575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5643570" y="3857628"/>
            <a:ext cx="3143272" cy="1928826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i="1" dirty="0" smtClean="0">
                <a:solidFill>
                  <a:srgbClr val="002060"/>
                </a:solidFill>
              </a:rPr>
              <a:t>До следећег часа, </a:t>
            </a:r>
          </a:p>
          <a:p>
            <a:pPr algn="ctr"/>
            <a:r>
              <a:rPr lang="sr-Cyrl-RS" b="1" i="1" dirty="0">
                <a:solidFill>
                  <a:srgbClr val="002060"/>
                </a:solidFill>
              </a:rPr>
              <a:t>с</a:t>
            </a:r>
            <a:r>
              <a:rPr lang="sr-Cyrl-RS" b="1" i="1" dirty="0" smtClean="0">
                <a:solidFill>
                  <a:srgbClr val="002060"/>
                </a:solidFill>
              </a:rPr>
              <a:t>рдачан поздрав</a:t>
            </a:r>
          </a:p>
          <a:p>
            <a:pPr algn="ctr"/>
            <a:r>
              <a:rPr lang="sr-Cyrl-RS" b="1" i="1" dirty="0">
                <a:solidFill>
                  <a:srgbClr val="002060"/>
                </a:solidFill>
              </a:rPr>
              <a:t>н</a:t>
            </a:r>
            <a:r>
              <a:rPr lang="sr-Cyrl-RS" b="1" i="1" dirty="0" smtClean="0">
                <a:solidFill>
                  <a:srgbClr val="002060"/>
                </a:solidFill>
              </a:rPr>
              <a:t>астваница Марија Јермеић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7215206" y="857232"/>
            <a:ext cx="571504" cy="35719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500826" y="2000240"/>
            <a:ext cx="571504" cy="500066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786710" y="1357298"/>
            <a:ext cx="571504" cy="428628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8286776" y="2000240"/>
            <a:ext cx="357190" cy="285752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572396" y="2571744"/>
            <a:ext cx="357190" cy="28575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500694" y="1071546"/>
            <a:ext cx="571504" cy="57150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9226-4BD1-4C96-A0FA-0DDF429F97B5}" type="slidenum">
              <a:rPr lang="en-US" smtClean="0"/>
              <a:t>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</TotalTime>
  <Words>281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Обим круга - вежбање -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Обим круга - вежбање -</dc:title>
  <dc:creator>Marija</dc:creator>
  <cp:lastModifiedBy>Marija</cp:lastModifiedBy>
  <cp:revision>7</cp:revision>
  <dcterms:created xsi:type="dcterms:W3CDTF">2020-04-27T20:14:22Z</dcterms:created>
  <dcterms:modified xsi:type="dcterms:W3CDTF">2020-04-27T21:14:40Z</dcterms:modified>
</cp:coreProperties>
</file>